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62" r:id="rId4"/>
    <p:sldId id="261" r:id="rId5"/>
    <p:sldId id="259" r:id="rId6"/>
    <p:sldId id="257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an Loredo" userId="17bc337c6dab3f8b" providerId="LiveId" clId="{589FE5D5-62AB-42F3-ADC8-67ED857ED835}"/>
    <pc:docChg chg="modSld">
      <pc:chgData name="Juan Loredo" userId="17bc337c6dab3f8b" providerId="LiveId" clId="{589FE5D5-62AB-42F3-ADC8-67ED857ED835}" dt="2021-07-08T02:53:43.111" v="0" actId="1076"/>
      <pc:docMkLst>
        <pc:docMk/>
      </pc:docMkLst>
      <pc:sldChg chg="modSp mod">
        <pc:chgData name="Juan Loredo" userId="17bc337c6dab3f8b" providerId="LiveId" clId="{589FE5D5-62AB-42F3-ADC8-67ED857ED835}" dt="2021-07-08T02:53:43.111" v="0" actId="1076"/>
        <pc:sldMkLst>
          <pc:docMk/>
          <pc:sldMk cId="168460874" sldId="261"/>
        </pc:sldMkLst>
        <pc:picChg chg="mod">
          <ac:chgData name="Juan Loredo" userId="17bc337c6dab3f8b" providerId="LiveId" clId="{589FE5D5-62AB-42F3-ADC8-67ED857ED835}" dt="2021-07-08T02:53:43.111" v="0" actId="1076"/>
          <ac:picMkLst>
            <pc:docMk/>
            <pc:sldMk cId="168460874" sldId="261"/>
            <ac:picMk id="3" creationId="{804B8BAC-97EC-43C5-B616-269290F4ABB4}"/>
          </ac:picMkLst>
        </pc:picChg>
      </pc:sldChg>
    </pc:docChg>
  </pc:docChgLst>
  <pc:docChgLst>
    <pc:chgData name="Juan Loredo" userId="17bc337c6dab3f8b" providerId="LiveId" clId="{BB051170-60EB-4CF4-9185-972BACD9FF46}"/>
    <pc:docChg chg="delSld modSld">
      <pc:chgData name="Juan Loredo" userId="17bc337c6dab3f8b" providerId="LiveId" clId="{BB051170-60EB-4CF4-9185-972BACD9FF46}" dt="2021-07-03T04:51:17.524" v="8" actId="1076"/>
      <pc:docMkLst>
        <pc:docMk/>
      </pc:docMkLst>
      <pc:sldChg chg="modSp mod">
        <pc:chgData name="Juan Loredo" userId="17bc337c6dab3f8b" providerId="LiveId" clId="{BB051170-60EB-4CF4-9185-972BACD9FF46}" dt="2021-07-03T04:45:24.536" v="6" actId="1076"/>
        <pc:sldMkLst>
          <pc:docMk/>
          <pc:sldMk cId="2205194631" sldId="256"/>
        </pc:sldMkLst>
        <pc:picChg chg="mod">
          <ac:chgData name="Juan Loredo" userId="17bc337c6dab3f8b" providerId="LiveId" clId="{BB051170-60EB-4CF4-9185-972BACD9FF46}" dt="2021-07-03T04:45:24.536" v="6" actId="1076"/>
          <ac:picMkLst>
            <pc:docMk/>
            <pc:sldMk cId="2205194631" sldId="256"/>
            <ac:picMk id="4" creationId="{195130C5-A057-4ED6-B188-A1C9A31CD086}"/>
          </ac:picMkLst>
        </pc:picChg>
      </pc:sldChg>
      <pc:sldChg chg="modSp mod">
        <pc:chgData name="Juan Loredo" userId="17bc337c6dab3f8b" providerId="LiveId" clId="{BB051170-60EB-4CF4-9185-972BACD9FF46}" dt="2021-07-03T04:51:17.524" v="8" actId="1076"/>
        <pc:sldMkLst>
          <pc:docMk/>
          <pc:sldMk cId="2879315287" sldId="257"/>
        </pc:sldMkLst>
        <pc:picChg chg="mod">
          <ac:chgData name="Juan Loredo" userId="17bc337c6dab3f8b" providerId="LiveId" clId="{BB051170-60EB-4CF4-9185-972BACD9FF46}" dt="2021-07-03T04:51:17.524" v="8" actId="1076"/>
          <ac:picMkLst>
            <pc:docMk/>
            <pc:sldMk cId="2879315287" sldId="257"/>
            <ac:picMk id="3" creationId="{EA6DF9EE-F487-4884-BDD4-AC8D8E4DE2FE}"/>
          </ac:picMkLst>
        </pc:picChg>
      </pc:sldChg>
      <pc:sldChg chg="modSp mod">
        <pc:chgData name="Juan Loredo" userId="17bc337c6dab3f8b" providerId="LiveId" clId="{BB051170-60EB-4CF4-9185-972BACD9FF46}" dt="2021-07-03T04:45:07.954" v="4" actId="1076"/>
        <pc:sldMkLst>
          <pc:docMk/>
          <pc:sldMk cId="1993386018" sldId="258"/>
        </pc:sldMkLst>
        <pc:picChg chg="mod">
          <ac:chgData name="Juan Loredo" userId="17bc337c6dab3f8b" providerId="LiveId" clId="{BB051170-60EB-4CF4-9185-972BACD9FF46}" dt="2021-07-03T04:45:07.954" v="4" actId="1076"/>
          <ac:picMkLst>
            <pc:docMk/>
            <pc:sldMk cId="1993386018" sldId="258"/>
            <ac:picMk id="4" creationId="{CE21A208-48E1-4809-9EA8-EB2F0A400FD3}"/>
          </ac:picMkLst>
        </pc:picChg>
      </pc:sldChg>
      <pc:sldChg chg="modSp mod">
        <pc:chgData name="Juan Loredo" userId="17bc337c6dab3f8b" providerId="LiveId" clId="{BB051170-60EB-4CF4-9185-972BACD9FF46}" dt="2021-07-03T04:50:45.092" v="7" actId="1076"/>
        <pc:sldMkLst>
          <pc:docMk/>
          <pc:sldMk cId="2087072716" sldId="259"/>
        </pc:sldMkLst>
        <pc:picChg chg="mod">
          <ac:chgData name="Juan Loredo" userId="17bc337c6dab3f8b" providerId="LiveId" clId="{BB051170-60EB-4CF4-9185-972BACD9FF46}" dt="2021-07-03T04:50:45.092" v="7" actId="1076"/>
          <ac:picMkLst>
            <pc:docMk/>
            <pc:sldMk cId="2087072716" sldId="259"/>
            <ac:picMk id="3" creationId="{E4CA7506-F602-4D7D-8B6D-85693D67E342}"/>
          </ac:picMkLst>
        </pc:picChg>
      </pc:sldChg>
      <pc:sldChg chg="modSp mod">
        <pc:chgData name="Juan Loredo" userId="17bc337c6dab3f8b" providerId="LiveId" clId="{BB051170-60EB-4CF4-9185-972BACD9FF46}" dt="2021-07-03T04:45:12.823" v="5" actId="1076"/>
        <pc:sldMkLst>
          <pc:docMk/>
          <pc:sldMk cId="1480587288" sldId="262"/>
        </pc:sldMkLst>
        <pc:picChg chg="mod">
          <ac:chgData name="Juan Loredo" userId="17bc337c6dab3f8b" providerId="LiveId" clId="{BB051170-60EB-4CF4-9185-972BACD9FF46}" dt="2021-07-03T04:45:12.823" v="5" actId="1076"/>
          <ac:picMkLst>
            <pc:docMk/>
            <pc:sldMk cId="1480587288" sldId="262"/>
            <ac:picMk id="7" creationId="{9BE47875-24C3-48B2-82B5-E0371C068D35}"/>
          </ac:picMkLst>
        </pc:picChg>
      </pc:sldChg>
      <pc:sldChg chg="del">
        <pc:chgData name="Juan Loredo" userId="17bc337c6dab3f8b" providerId="LiveId" clId="{BB051170-60EB-4CF4-9185-972BACD9FF46}" dt="2021-07-03T04:26:36.457" v="0" actId="47"/>
        <pc:sldMkLst>
          <pc:docMk/>
          <pc:sldMk cId="1345954638" sldId="263"/>
        </pc:sldMkLst>
      </pc:sldChg>
    </pc:docChg>
  </pc:docChgLst>
  <pc:docChgLst>
    <pc:chgData name="Juan Loredo" userId="17bc337c6dab3f8b" providerId="LiveId" clId="{AE94EFCD-2A64-4F5D-9A27-F0BE039A163A}"/>
    <pc:docChg chg="undo custSel addSld delSld modSld sldOrd">
      <pc:chgData name="Juan Loredo" userId="17bc337c6dab3f8b" providerId="LiveId" clId="{AE94EFCD-2A64-4F5D-9A27-F0BE039A163A}" dt="2021-06-21T02:03:15.790" v="3239" actId="680"/>
      <pc:docMkLst>
        <pc:docMk/>
      </pc:docMkLst>
      <pc:sldChg chg="modSp mod">
        <pc:chgData name="Juan Loredo" userId="17bc337c6dab3f8b" providerId="LiveId" clId="{AE94EFCD-2A64-4F5D-9A27-F0BE039A163A}" dt="2021-06-20T19:38:32.754" v="1145"/>
        <pc:sldMkLst>
          <pc:docMk/>
          <pc:sldMk cId="2205194631" sldId="256"/>
        </pc:sldMkLst>
        <pc:spChg chg="mod">
          <ac:chgData name="Juan Loredo" userId="17bc337c6dab3f8b" providerId="LiveId" clId="{AE94EFCD-2A64-4F5D-9A27-F0BE039A163A}" dt="2021-06-20T19:38:32.754" v="1145"/>
          <ac:spMkLst>
            <pc:docMk/>
            <pc:sldMk cId="2205194631" sldId="256"/>
            <ac:spMk id="2" creationId="{1991EF66-5380-42D3-9380-B98A4C8629EB}"/>
          </ac:spMkLst>
        </pc:spChg>
        <pc:spChg chg="mod">
          <ac:chgData name="Juan Loredo" userId="17bc337c6dab3f8b" providerId="LiveId" clId="{AE94EFCD-2A64-4F5D-9A27-F0BE039A163A}" dt="2021-06-20T19:38:32.754" v="1145"/>
          <ac:spMkLst>
            <pc:docMk/>
            <pc:sldMk cId="2205194631" sldId="256"/>
            <ac:spMk id="3" creationId="{41D8A351-D9F1-4246-8E37-910A2F519EE7}"/>
          </ac:spMkLst>
        </pc:spChg>
      </pc:sldChg>
      <pc:sldChg chg="addSp modSp new mod">
        <pc:chgData name="Juan Loredo" userId="17bc337c6dab3f8b" providerId="LiveId" clId="{AE94EFCD-2A64-4F5D-9A27-F0BE039A163A}" dt="2021-06-20T18:43:23.947" v="1117" actId="404"/>
        <pc:sldMkLst>
          <pc:docMk/>
          <pc:sldMk cId="2879315287" sldId="257"/>
        </pc:sldMkLst>
        <pc:spChg chg="add mod">
          <ac:chgData name="Juan Loredo" userId="17bc337c6dab3f8b" providerId="LiveId" clId="{AE94EFCD-2A64-4F5D-9A27-F0BE039A163A}" dt="2021-06-20T18:43:23.947" v="1117" actId="404"/>
          <ac:spMkLst>
            <pc:docMk/>
            <pc:sldMk cId="2879315287" sldId="257"/>
            <ac:spMk id="2" creationId="{9EA23BC0-5B12-4C81-A72C-45E1CE46127F}"/>
          </ac:spMkLst>
        </pc:spChg>
      </pc:sldChg>
      <pc:sldChg chg="addSp delSp modSp new mod ord">
        <pc:chgData name="Juan Loredo" userId="17bc337c6dab3f8b" providerId="LiveId" clId="{AE94EFCD-2A64-4F5D-9A27-F0BE039A163A}" dt="2021-06-21T02:02:50.849" v="3238" actId="20577"/>
        <pc:sldMkLst>
          <pc:docMk/>
          <pc:sldMk cId="1993386018" sldId="258"/>
        </pc:sldMkLst>
        <pc:spChg chg="mod">
          <ac:chgData name="Juan Loredo" userId="17bc337c6dab3f8b" providerId="LiveId" clId="{AE94EFCD-2A64-4F5D-9A27-F0BE039A163A}" dt="2021-06-20T19:38:32.754" v="1145"/>
          <ac:spMkLst>
            <pc:docMk/>
            <pc:sldMk cId="1993386018" sldId="258"/>
            <ac:spMk id="2" creationId="{349C9357-DFA2-4900-901B-555E067FA6DA}"/>
          </ac:spMkLst>
        </pc:spChg>
        <pc:spChg chg="mod">
          <ac:chgData name="Juan Loredo" userId="17bc337c6dab3f8b" providerId="LiveId" clId="{AE94EFCD-2A64-4F5D-9A27-F0BE039A163A}" dt="2021-06-21T02:02:50.849" v="3238" actId="20577"/>
          <ac:spMkLst>
            <pc:docMk/>
            <pc:sldMk cId="1993386018" sldId="258"/>
            <ac:spMk id="3" creationId="{C1011FCC-833B-4A68-AC80-2DD85B3DBA92}"/>
          </ac:spMkLst>
        </pc:spChg>
        <pc:picChg chg="add mod modCrop">
          <ac:chgData name="Juan Loredo" userId="17bc337c6dab3f8b" providerId="LiveId" clId="{AE94EFCD-2A64-4F5D-9A27-F0BE039A163A}" dt="2021-06-20T18:37:41.375" v="859" actId="14100"/>
          <ac:picMkLst>
            <pc:docMk/>
            <pc:sldMk cId="1993386018" sldId="258"/>
            <ac:picMk id="5" creationId="{1E7E0CCC-A80E-4E3B-A1F0-B15DAC393618}"/>
          </ac:picMkLst>
        </pc:picChg>
        <pc:picChg chg="add del mod">
          <ac:chgData name="Juan Loredo" userId="17bc337c6dab3f8b" providerId="LiveId" clId="{AE94EFCD-2A64-4F5D-9A27-F0BE039A163A}" dt="2021-06-20T18:55:15.265" v="1130" actId="21"/>
          <ac:picMkLst>
            <pc:docMk/>
            <pc:sldMk cId="1993386018" sldId="258"/>
            <ac:picMk id="6" creationId="{C59DA31B-E9F0-44AF-A603-4694BE86614D}"/>
          </ac:picMkLst>
        </pc:picChg>
      </pc:sldChg>
      <pc:sldChg chg="addSp delSp modSp new mod">
        <pc:chgData name="Juan Loredo" userId="17bc337c6dab3f8b" providerId="LiveId" clId="{AE94EFCD-2A64-4F5D-9A27-F0BE039A163A}" dt="2021-06-20T21:54:41.843" v="3144" actId="20577"/>
        <pc:sldMkLst>
          <pc:docMk/>
          <pc:sldMk cId="2087072716" sldId="259"/>
        </pc:sldMkLst>
        <pc:spChg chg="mod">
          <ac:chgData name="Juan Loredo" userId="17bc337c6dab3f8b" providerId="LiveId" clId="{AE94EFCD-2A64-4F5D-9A27-F0BE039A163A}" dt="2021-06-20T21:54:41.843" v="3144" actId="20577"/>
          <ac:spMkLst>
            <pc:docMk/>
            <pc:sldMk cId="2087072716" sldId="259"/>
            <ac:spMk id="2" creationId="{E0EA6DAE-5B69-4534-B766-7F993A2DB314}"/>
          </ac:spMkLst>
        </pc:spChg>
        <pc:spChg chg="del mod">
          <ac:chgData name="Juan Loredo" userId="17bc337c6dab3f8b" providerId="LiveId" clId="{AE94EFCD-2A64-4F5D-9A27-F0BE039A163A}" dt="2021-06-20T20:28:06.235" v="1151" actId="1032"/>
          <ac:spMkLst>
            <pc:docMk/>
            <pc:sldMk cId="2087072716" sldId="259"/>
            <ac:spMk id="3" creationId="{D64D2A66-E5BD-4364-AC0F-8FBD59AA2834}"/>
          </ac:spMkLst>
        </pc:spChg>
        <pc:spChg chg="del mod">
          <ac:chgData name="Juan Loredo" userId="17bc337c6dab3f8b" providerId="LiveId" clId="{AE94EFCD-2A64-4F5D-9A27-F0BE039A163A}" dt="2021-06-20T20:27:17.688" v="1150" actId="478"/>
          <ac:spMkLst>
            <pc:docMk/>
            <pc:sldMk cId="2087072716" sldId="259"/>
            <ac:spMk id="4" creationId="{4E0CEC43-F223-45B2-AA36-48E34774DF7B}"/>
          </ac:spMkLst>
        </pc:spChg>
        <pc:graphicFrameChg chg="add mod modGraphic">
          <ac:chgData name="Juan Loredo" userId="17bc337c6dab3f8b" providerId="LiveId" clId="{AE94EFCD-2A64-4F5D-9A27-F0BE039A163A}" dt="2021-06-20T21:02:21.644" v="2189" actId="113"/>
          <ac:graphicFrameMkLst>
            <pc:docMk/>
            <pc:sldMk cId="2087072716" sldId="259"/>
            <ac:graphicFrameMk id="7" creationId="{02BA9CA3-A8BD-4A70-8304-F8B796F4E01C}"/>
          </ac:graphicFrameMkLst>
        </pc:graphicFrameChg>
        <pc:picChg chg="add del mod">
          <ac:chgData name="Juan Loredo" userId="17bc337c6dab3f8b" providerId="LiveId" clId="{AE94EFCD-2A64-4F5D-9A27-F0BE039A163A}" dt="2021-06-20T20:43:25.174" v="1394" actId="478"/>
          <ac:picMkLst>
            <pc:docMk/>
            <pc:sldMk cId="2087072716" sldId="259"/>
            <ac:picMk id="6" creationId="{96C3BE33-3B6D-4FC4-A51E-6AA8BE682288}"/>
          </ac:picMkLst>
        </pc:picChg>
        <pc:picChg chg="add del mod">
          <ac:chgData name="Juan Loredo" userId="17bc337c6dab3f8b" providerId="LiveId" clId="{AE94EFCD-2A64-4F5D-9A27-F0BE039A163A}" dt="2021-06-20T20:43:25.981" v="1395" actId="478"/>
          <ac:picMkLst>
            <pc:docMk/>
            <pc:sldMk cId="2087072716" sldId="259"/>
            <ac:picMk id="9" creationId="{2C3A774A-23FC-45EE-8790-6AF3C8D47D1E}"/>
          </ac:picMkLst>
        </pc:picChg>
        <pc:picChg chg="add mod modCrop">
          <ac:chgData name="Juan Loredo" userId="17bc337c6dab3f8b" providerId="LiveId" clId="{AE94EFCD-2A64-4F5D-9A27-F0BE039A163A}" dt="2021-06-20T21:02:34.919" v="2191" actId="1076"/>
          <ac:picMkLst>
            <pc:docMk/>
            <pc:sldMk cId="2087072716" sldId="259"/>
            <ac:picMk id="11" creationId="{E0AF3CB0-4F31-4653-9D1A-6D24FEEBBC05}"/>
          </ac:picMkLst>
        </pc:picChg>
      </pc:sldChg>
      <pc:sldChg chg="addSp delSp modSp new del mod ord">
        <pc:chgData name="Juan Loredo" userId="17bc337c6dab3f8b" providerId="LiveId" clId="{AE94EFCD-2A64-4F5D-9A27-F0BE039A163A}" dt="2021-06-21T02:01:29.007" v="3186" actId="47"/>
        <pc:sldMkLst>
          <pc:docMk/>
          <pc:sldMk cId="4175402552" sldId="260"/>
        </pc:sldMkLst>
        <pc:spChg chg="del">
          <ac:chgData name="Juan Loredo" userId="17bc337c6dab3f8b" providerId="LiveId" clId="{AE94EFCD-2A64-4F5D-9A27-F0BE039A163A}" dt="2021-06-20T18:55:25.365" v="1132" actId="478"/>
          <ac:spMkLst>
            <pc:docMk/>
            <pc:sldMk cId="4175402552" sldId="260"/>
            <ac:spMk id="2" creationId="{9FB470D9-127E-42EE-853C-7B2D04948D94}"/>
          </ac:spMkLst>
        </pc:spChg>
        <pc:spChg chg="del">
          <ac:chgData name="Juan Loredo" userId="17bc337c6dab3f8b" providerId="LiveId" clId="{AE94EFCD-2A64-4F5D-9A27-F0BE039A163A}" dt="2021-06-20T18:55:28.124" v="1133" actId="478"/>
          <ac:spMkLst>
            <pc:docMk/>
            <pc:sldMk cId="4175402552" sldId="260"/>
            <ac:spMk id="3" creationId="{7FA92665-3077-4177-8E4A-9454E42C26D4}"/>
          </ac:spMkLst>
        </pc:spChg>
        <pc:picChg chg="add mod">
          <ac:chgData name="Juan Loredo" userId="17bc337c6dab3f8b" providerId="LiveId" clId="{AE94EFCD-2A64-4F5D-9A27-F0BE039A163A}" dt="2021-06-20T18:55:33.647" v="1135" actId="1076"/>
          <ac:picMkLst>
            <pc:docMk/>
            <pc:sldMk cId="4175402552" sldId="260"/>
            <ac:picMk id="4" creationId="{B8A47048-5742-49CC-93CF-56BFC81B5DAF}"/>
          </ac:picMkLst>
        </pc:picChg>
      </pc:sldChg>
      <pc:sldChg chg="addSp delSp modSp new mod ord">
        <pc:chgData name="Juan Loredo" userId="17bc337c6dab3f8b" providerId="LiveId" clId="{AE94EFCD-2A64-4F5D-9A27-F0BE039A163A}" dt="2021-06-20T22:23:13.699" v="3185" actId="20577"/>
        <pc:sldMkLst>
          <pc:docMk/>
          <pc:sldMk cId="168460874" sldId="261"/>
        </pc:sldMkLst>
        <pc:spChg chg="mod">
          <ac:chgData name="Juan Loredo" userId="17bc337c6dab3f8b" providerId="LiveId" clId="{AE94EFCD-2A64-4F5D-9A27-F0BE039A163A}" dt="2021-06-20T20:55:00.072" v="2001" actId="20577"/>
          <ac:spMkLst>
            <pc:docMk/>
            <pc:sldMk cId="168460874" sldId="261"/>
            <ac:spMk id="2" creationId="{79AE5CBF-0524-4AF7-97DF-03EEA71B858B}"/>
          </ac:spMkLst>
        </pc:spChg>
        <pc:spChg chg="del">
          <ac:chgData name="Juan Loredo" userId="17bc337c6dab3f8b" providerId="LiveId" clId="{AE94EFCD-2A64-4F5D-9A27-F0BE039A163A}" dt="2021-06-20T20:55:39.213" v="2002" actId="3680"/>
          <ac:spMkLst>
            <pc:docMk/>
            <pc:sldMk cId="168460874" sldId="261"/>
            <ac:spMk id="3" creationId="{7A8741B1-9F7E-4FAA-8281-9A462855295D}"/>
          </ac:spMkLst>
        </pc:spChg>
        <pc:graphicFrameChg chg="add mod ord modGraphic">
          <ac:chgData name="Juan Loredo" userId="17bc337c6dab3f8b" providerId="LiveId" clId="{AE94EFCD-2A64-4F5D-9A27-F0BE039A163A}" dt="2021-06-20T22:23:13.699" v="3185" actId="20577"/>
          <ac:graphicFrameMkLst>
            <pc:docMk/>
            <pc:sldMk cId="168460874" sldId="261"/>
            <ac:graphicFrameMk id="4" creationId="{E3085DD5-7DE4-44DC-917C-F0FAC6096677}"/>
          </ac:graphicFrameMkLst>
        </pc:graphicFrameChg>
      </pc:sldChg>
      <pc:sldChg chg="modSp new mod ord">
        <pc:chgData name="Juan Loredo" userId="17bc337c6dab3f8b" providerId="LiveId" clId="{AE94EFCD-2A64-4F5D-9A27-F0BE039A163A}" dt="2021-06-20T21:55:34.478" v="3165" actId="20577"/>
        <pc:sldMkLst>
          <pc:docMk/>
          <pc:sldMk cId="1480587288" sldId="262"/>
        </pc:sldMkLst>
        <pc:spChg chg="mod">
          <ac:chgData name="Juan Loredo" userId="17bc337c6dab3f8b" providerId="LiveId" clId="{AE94EFCD-2A64-4F5D-9A27-F0BE039A163A}" dt="2021-06-20T21:43:56.890" v="2692" actId="20577"/>
          <ac:spMkLst>
            <pc:docMk/>
            <pc:sldMk cId="1480587288" sldId="262"/>
            <ac:spMk id="2" creationId="{6BA1780F-3BDE-4750-BEEC-C4725CFFC537}"/>
          </ac:spMkLst>
        </pc:spChg>
        <pc:spChg chg="mod">
          <ac:chgData name="Juan Loredo" userId="17bc337c6dab3f8b" providerId="LiveId" clId="{AE94EFCD-2A64-4F5D-9A27-F0BE039A163A}" dt="2021-06-20T21:17:42.916" v="2573" actId="1035"/>
          <ac:spMkLst>
            <pc:docMk/>
            <pc:sldMk cId="1480587288" sldId="262"/>
            <ac:spMk id="3" creationId="{1E37AC2B-5F51-4224-83D6-81C66F2C061A}"/>
          </ac:spMkLst>
        </pc:spChg>
        <pc:spChg chg="mod">
          <ac:chgData name="Juan Loredo" userId="17bc337c6dab3f8b" providerId="LiveId" clId="{AE94EFCD-2A64-4F5D-9A27-F0BE039A163A}" dt="2021-06-20T21:55:34.478" v="3165" actId="20577"/>
          <ac:spMkLst>
            <pc:docMk/>
            <pc:sldMk cId="1480587288" sldId="262"/>
            <ac:spMk id="4" creationId="{A3A73CD3-DC7D-4144-A3F1-4351919B81BA}"/>
          </ac:spMkLst>
        </pc:spChg>
        <pc:spChg chg="mod">
          <ac:chgData name="Juan Loredo" userId="17bc337c6dab3f8b" providerId="LiveId" clId="{AE94EFCD-2A64-4F5D-9A27-F0BE039A163A}" dt="2021-06-20T21:17:42.916" v="2573" actId="1035"/>
          <ac:spMkLst>
            <pc:docMk/>
            <pc:sldMk cId="1480587288" sldId="262"/>
            <ac:spMk id="5" creationId="{C589EE5D-5905-4B01-BAC6-71B5E57E0DEC}"/>
          </ac:spMkLst>
        </pc:spChg>
        <pc:spChg chg="mod">
          <ac:chgData name="Juan Loredo" userId="17bc337c6dab3f8b" providerId="LiveId" clId="{AE94EFCD-2A64-4F5D-9A27-F0BE039A163A}" dt="2021-06-20T21:22:34.927" v="2668" actId="14100"/>
          <ac:spMkLst>
            <pc:docMk/>
            <pc:sldMk cId="1480587288" sldId="262"/>
            <ac:spMk id="6" creationId="{D25A3908-632D-4091-9623-E421B34D49F0}"/>
          </ac:spMkLst>
        </pc:spChg>
      </pc:sldChg>
      <pc:sldChg chg="new">
        <pc:chgData name="Juan Loredo" userId="17bc337c6dab3f8b" providerId="LiveId" clId="{AE94EFCD-2A64-4F5D-9A27-F0BE039A163A}" dt="2021-06-21T02:03:15.790" v="3239" actId="680"/>
        <pc:sldMkLst>
          <pc:docMk/>
          <pc:sldMk cId="1345954638" sldId="263"/>
        </pc:sldMkLst>
      </pc:sldChg>
      <pc:sldChg chg="new del">
        <pc:chgData name="Juan Loredo" userId="17bc337c6dab3f8b" providerId="LiveId" clId="{AE94EFCD-2A64-4F5D-9A27-F0BE039A163A}" dt="2021-06-20T22:23:10.121" v="3184" actId="680"/>
        <pc:sldMkLst>
          <pc:docMk/>
          <pc:sldMk cId="1479805821" sldId="263"/>
        </pc:sldMkLst>
      </pc:sldChg>
      <pc:sldChg chg="new del">
        <pc:chgData name="Juan Loredo" userId="17bc337c6dab3f8b" providerId="LiveId" clId="{AE94EFCD-2A64-4F5D-9A27-F0BE039A163A}" dt="2021-06-20T22:23:08.981" v="3183" actId="680"/>
        <pc:sldMkLst>
          <pc:docMk/>
          <pc:sldMk cId="2386950409" sldId="264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3D682C-BB31-4C4B-B61D-DCB5D66A99FC}" type="doc">
      <dgm:prSet loTypeId="urn:microsoft.com/office/officeart/2005/8/layout/chevron2" loCatId="process" qsTypeId="urn:microsoft.com/office/officeart/2005/8/quickstyle/simple1" qsCatId="simple" csTypeId="urn:microsoft.com/office/officeart/2005/8/colors/accent1_2" csCatId="accent1" phldr="1"/>
      <dgm:spPr/>
    </dgm:pt>
    <dgm:pt modelId="{1793BCD5-4982-41B0-B60A-A02EA52EF7ED}">
      <dgm:prSet phldrT="[Text]"/>
      <dgm:spPr/>
      <dgm:t>
        <a:bodyPr/>
        <a:lstStyle/>
        <a:p>
          <a:r>
            <a:rPr lang="en-US" b="1" dirty="0"/>
            <a:t>Decision Support Processes</a:t>
          </a:r>
        </a:p>
      </dgm:t>
    </dgm:pt>
    <dgm:pt modelId="{296ECF87-0E48-42DB-83EB-55779AA6DB7C}" type="parTrans" cxnId="{4927D213-D91A-4878-B66E-5D3784F19799}">
      <dgm:prSet/>
      <dgm:spPr/>
      <dgm:t>
        <a:bodyPr/>
        <a:lstStyle/>
        <a:p>
          <a:endParaRPr lang="en-US"/>
        </a:p>
      </dgm:t>
    </dgm:pt>
    <dgm:pt modelId="{783267EC-205D-4BC4-BD10-EAE6BD13AF7D}" type="sibTrans" cxnId="{4927D213-D91A-4878-B66E-5D3784F19799}">
      <dgm:prSet/>
      <dgm:spPr/>
      <dgm:t>
        <a:bodyPr/>
        <a:lstStyle/>
        <a:p>
          <a:endParaRPr lang="en-US"/>
        </a:p>
      </dgm:t>
    </dgm:pt>
    <dgm:pt modelId="{6C50EC22-3F7B-4D24-9E21-7078FDC44529}">
      <dgm:prSet phldrT="[Text]"/>
      <dgm:spPr/>
      <dgm:t>
        <a:bodyPr/>
        <a:lstStyle/>
        <a:p>
          <a:r>
            <a:rPr lang="en-US" b="1" dirty="0"/>
            <a:t>Decision Support Tools</a:t>
          </a:r>
        </a:p>
      </dgm:t>
    </dgm:pt>
    <dgm:pt modelId="{0BD71632-0E64-4DFC-9E21-5DE19E100F56}" type="parTrans" cxnId="{2B5B56C3-FCAA-4DC3-98E3-3154A1CCEDC6}">
      <dgm:prSet/>
      <dgm:spPr/>
      <dgm:t>
        <a:bodyPr/>
        <a:lstStyle/>
        <a:p>
          <a:endParaRPr lang="en-US"/>
        </a:p>
      </dgm:t>
    </dgm:pt>
    <dgm:pt modelId="{825EE59F-ED8A-4DAC-837E-BC3B716317FA}" type="sibTrans" cxnId="{2B5B56C3-FCAA-4DC3-98E3-3154A1CCEDC6}">
      <dgm:prSet/>
      <dgm:spPr/>
      <dgm:t>
        <a:bodyPr/>
        <a:lstStyle/>
        <a:p>
          <a:endParaRPr lang="en-US"/>
        </a:p>
      </dgm:t>
    </dgm:pt>
    <dgm:pt modelId="{70F76019-A04D-4CE3-86EE-8D909985B403}">
      <dgm:prSet phldrT="[Text]"/>
      <dgm:spPr/>
      <dgm:t>
        <a:bodyPr/>
        <a:lstStyle/>
        <a:p>
          <a:r>
            <a:rPr lang="en-US" b="1" dirty="0"/>
            <a:t>Effective Decision Making</a:t>
          </a:r>
        </a:p>
      </dgm:t>
    </dgm:pt>
    <dgm:pt modelId="{E751A341-7671-40D8-88CC-58C28CF5F838}" type="parTrans" cxnId="{E9EF7815-6936-4A34-8209-FA18038997B7}">
      <dgm:prSet/>
      <dgm:spPr/>
      <dgm:t>
        <a:bodyPr/>
        <a:lstStyle/>
        <a:p>
          <a:endParaRPr lang="en-US"/>
        </a:p>
      </dgm:t>
    </dgm:pt>
    <dgm:pt modelId="{9DE3A416-BB33-49F4-A1FA-B5CDE6D8A272}" type="sibTrans" cxnId="{E9EF7815-6936-4A34-8209-FA18038997B7}">
      <dgm:prSet/>
      <dgm:spPr/>
      <dgm:t>
        <a:bodyPr/>
        <a:lstStyle/>
        <a:p>
          <a:endParaRPr lang="en-US"/>
        </a:p>
      </dgm:t>
    </dgm:pt>
    <dgm:pt modelId="{B2C05D81-A23D-4BE6-BACF-4ECF6DA5F5FD}">
      <dgm:prSet phldrT="[Text]"/>
      <dgm:spPr/>
      <dgm:t>
        <a:bodyPr/>
        <a:lstStyle/>
        <a:p>
          <a:r>
            <a:rPr lang="en-US" dirty="0"/>
            <a:t>Framework for decision making</a:t>
          </a:r>
        </a:p>
      </dgm:t>
    </dgm:pt>
    <dgm:pt modelId="{52EDC608-AFC1-46BF-9CCD-2AF2AEB136C5}" type="parTrans" cxnId="{A1A9BCF2-5E8D-404E-8F5B-C915681F53E0}">
      <dgm:prSet/>
      <dgm:spPr/>
      <dgm:t>
        <a:bodyPr/>
        <a:lstStyle/>
        <a:p>
          <a:endParaRPr lang="en-US"/>
        </a:p>
      </dgm:t>
    </dgm:pt>
    <dgm:pt modelId="{C3EC66E8-C9BE-4A87-8616-2FCB19815717}" type="sibTrans" cxnId="{A1A9BCF2-5E8D-404E-8F5B-C915681F53E0}">
      <dgm:prSet/>
      <dgm:spPr/>
      <dgm:t>
        <a:bodyPr/>
        <a:lstStyle/>
        <a:p>
          <a:endParaRPr lang="en-US"/>
        </a:p>
      </dgm:t>
    </dgm:pt>
    <dgm:pt modelId="{BCB7E5FC-382A-49DD-AA6D-8927B49FB612}">
      <dgm:prSet phldrT="[Text]"/>
      <dgm:spPr/>
      <dgm:t>
        <a:bodyPr/>
        <a:lstStyle/>
        <a:p>
          <a:r>
            <a:rPr lang="en-US" dirty="0"/>
            <a:t>Assessments of impacts and vulnerabilities</a:t>
          </a:r>
        </a:p>
      </dgm:t>
    </dgm:pt>
    <dgm:pt modelId="{60E36915-F8CA-4F8E-9E40-1AD28E37A98D}" type="parTrans" cxnId="{E1AD9373-BCF1-439A-AA45-0BA64DAE82D2}">
      <dgm:prSet/>
      <dgm:spPr/>
      <dgm:t>
        <a:bodyPr/>
        <a:lstStyle/>
        <a:p>
          <a:endParaRPr lang="en-US"/>
        </a:p>
      </dgm:t>
    </dgm:pt>
    <dgm:pt modelId="{EF1AC5EF-00EA-4901-803D-D52AF2CE3981}" type="sibTrans" cxnId="{E1AD9373-BCF1-439A-AA45-0BA64DAE82D2}">
      <dgm:prSet/>
      <dgm:spPr/>
      <dgm:t>
        <a:bodyPr/>
        <a:lstStyle/>
        <a:p>
          <a:endParaRPr lang="en-US"/>
        </a:p>
      </dgm:t>
    </dgm:pt>
    <dgm:pt modelId="{D7400E04-D249-4AD4-B03A-3BC9856BF070}">
      <dgm:prSet phldrT="[Text]"/>
      <dgm:spPr/>
      <dgm:t>
        <a:bodyPr/>
        <a:lstStyle/>
        <a:p>
          <a:r>
            <a:rPr lang="en-US" dirty="0"/>
            <a:t>Boundary processes to link analysts to decision makers</a:t>
          </a:r>
        </a:p>
      </dgm:t>
    </dgm:pt>
    <dgm:pt modelId="{546F160D-16FA-4182-8BBC-B978B17DDF92}" type="parTrans" cxnId="{598E25D3-ADDE-4ED8-9412-52CE06CAFCED}">
      <dgm:prSet/>
      <dgm:spPr/>
      <dgm:t>
        <a:bodyPr/>
        <a:lstStyle/>
        <a:p>
          <a:endParaRPr lang="en-US"/>
        </a:p>
      </dgm:t>
    </dgm:pt>
    <dgm:pt modelId="{96BEFD01-04D0-4562-8CE2-17AA7D9F61E9}" type="sibTrans" cxnId="{598E25D3-ADDE-4ED8-9412-52CE06CAFCED}">
      <dgm:prSet/>
      <dgm:spPr/>
      <dgm:t>
        <a:bodyPr/>
        <a:lstStyle/>
        <a:p>
          <a:endParaRPr lang="en-US"/>
        </a:p>
      </dgm:t>
    </dgm:pt>
    <dgm:pt modelId="{58881596-57AB-4C87-9730-B81BE4D19288}">
      <dgm:prSet phldrT="[Text]"/>
      <dgm:spPr/>
      <dgm:t>
        <a:bodyPr/>
        <a:lstStyle/>
        <a:p>
          <a:r>
            <a:rPr lang="en-US" b="1" dirty="0"/>
            <a:t>Process Outcomes:</a:t>
          </a:r>
          <a:r>
            <a:rPr lang="en-US" dirty="0"/>
            <a:t> Strengthen relationships and build trust among participants</a:t>
          </a:r>
        </a:p>
      </dgm:t>
    </dgm:pt>
    <dgm:pt modelId="{433B63DF-642B-465F-AE1A-41EC23A54638}" type="parTrans" cxnId="{023E5135-AC19-4861-941F-3309CBE193BC}">
      <dgm:prSet/>
      <dgm:spPr/>
      <dgm:t>
        <a:bodyPr/>
        <a:lstStyle/>
        <a:p>
          <a:endParaRPr lang="en-US"/>
        </a:p>
      </dgm:t>
    </dgm:pt>
    <dgm:pt modelId="{87642D91-BA11-4EA7-ADC7-8E8D915EE5F2}" type="sibTrans" cxnId="{023E5135-AC19-4861-941F-3309CBE193BC}">
      <dgm:prSet/>
      <dgm:spPr/>
      <dgm:t>
        <a:bodyPr/>
        <a:lstStyle/>
        <a:p>
          <a:endParaRPr lang="en-US"/>
        </a:p>
      </dgm:t>
    </dgm:pt>
    <dgm:pt modelId="{43FC1A85-139B-43B4-AE96-F6348B6DFCA5}">
      <dgm:prSet phldrT="[Text]"/>
      <dgm:spPr/>
      <dgm:t>
        <a:bodyPr/>
        <a:lstStyle/>
        <a:p>
          <a:r>
            <a:rPr lang="en-US" b="1" dirty="0"/>
            <a:t>Decision Outcomes:</a:t>
          </a:r>
          <a:r>
            <a:rPr lang="en-US" dirty="0"/>
            <a:t> Consensus for problems, objectives and options for action</a:t>
          </a:r>
        </a:p>
      </dgm:t>
    </dgm:pt>
    <dgm:pt modelId="{C5799C1C-AFF3-44FC-B48A-20F1C917D7C4}" type="parTrans" cxnId="{E3081C22-E413-4052-BA39-7AA354647867}">
      <dgm:prSet/>
      <dgm:spPr/>
      <dgm:t>
        <a:bodyPr/>
        <a:lstStyle/>
        <a:p>
          <a:endParaRPr lang="en-US"/>
        </a:p>
      </dgm:t>
    </dgm:pt>
    <dgm:pt modelId="{467DAD6D-4E81-4D5B-96C5-60A9C87B3D4D}" type="sibTrans" cxnId="{E3081C22-E413-4052-BA39-7AA354647867}">
      <dgm:prSet/>
      <dgm:spPr/>
      <dgm:t>
        <a:bodyPr/>
        <a:lstStyle/>
        <a:p>
          <a:endParaRPr lang="en-US"/>
        </a:p>
      </dgm:t>
    </dgm:pt>
    <dgm:pt modelId="{890F67C8-F30D-4836-A9F9-F5D5C9F940C7}">
      <dgm:prSet phldrT="[Text]"/>
      <dgm:spPr/>
      <dgm:t>
        <a:bodyPr/>
        <a:lstStyle/>
        <a:p>
          <a:r>
            <a:rPr lang="en-US" dirty="0"/>
            <a:t>Short term outcomes include insights, clearer tradeoffs and stronger accountability</a:t>
          </a:r>
        </a:p>
      </dgm:t>
    </dgm:pt>
    <dgm:pt modelId="{510E1262-D539-41E4-B6D7-62FF656E5D4D}" type="parTrans" cxnId="{937855FF-6406-4CEB-9892-53492E1B89A6}">
      <dgm:prSet/>
      <dgm:spPr/>
      <dgm:t>
        <a:bodyPr/>
        <a:lstStyle/>
        <a:p>
          <a:endParaRPr lang="en-US"/>
        </a:p>
      </dgm:t>
    </dgm:pt>
    <dgm:pt modelId="{AFE0A2D0-C6E0-4585-82CA-ABBB74C68662}" type="sibTrans" cxnId="{937855FF-6406-4CEB-9892-53492E1B89A6}">
      <dgm:prSet/>
      <dgm:spPr/>
      <dgm:t>
        <a:bodyPr/>
        <a:lstStyle/>
        <a:p>
          <a:endParaRPr lang="en-US"/>
        </a:p>
      </dgm:t>
    </dgm:pt>
    <dgm:pt modelId="{E1B36A4E-EA43-477A-ACC1-40523CDCD115}">
      <dgm:prSet phldrT="[Text]"/>
      <dgm:spPr/>
      <dgm:t>
        <a:bodyPr/>
        <a:lstStyle/>
        <a:p>
          <a:r>
            <a:rPr lang="en-US" dirty="0"/>
            <a:t>Scenario planning</a:t>
          </a:r>
        </a:p>
      </dgm:t>
    </dgm:pt>
    <dgm:pt modelId="{781687C2-6E36-4465-9A84-5CC56AAA52F5}" type="parTrans" cxnId="{49EEACD3-4ACD-43EC-86C7-E932DA2164B6}">
      <dgm:prSet/>
      <dgm:spPr/>
      <dgm:t>
        <a:bodyPr/>
        <a:lstStyle/>
        <a:p>
          <a:endParaRPr lang="en-US"/>
        </a:p>
      </dgm:t>
    </dgm:pt>
    <dgm:pt modelId="{394F3B18-D14C-49F0-863C-A876DEFAC8EA}" type="sibTrans" cxnId="{49EEACD3-4ACD-43EC-86C7-E932DA2164B6}">
      <dgm:prSet/>
      <dgm:spPr/>
      <dgm:t>
        <a:bodyPr/>
        <a:lstStyle/>
        <a:p>
          <a:endParaRPr lang="en-US"/>
        </a:p>
      </dgm:t>
    </dgm:pt>
    <dgm:pt modelId="{865701BC-B0F9-42B2-B8FF-8EE96B1B67FB}">
      <dgm:prSet phldrT="[Text]"/>
      <dgm:spPr/>
      <dgm:t>
        <a:bodyPr/>
        <a:lstStyle/>
        <a:p>
          <a:r>
            <a:rPr lang="en-US" dirty="0"/>
            <a:t>Data management and visualization</a:t>
          </a:r>
        </a:p>
      </dgm:t>
    </dgm:pt>
    <dgm:pt modelId="{D06795F5-0FF9-4DFF-8B9C-32B911B5A641}" type="parTrans" cxnId="{811AE8B6-71C4-4B03-BC8A-D7FCDF83358C}">
      <dgm:prSet/>
      <dgm:spPr/>
      <dgm:t>
        <a:bodyPr/>
        <a:lstStyle/>
        <a:p>
          <a:endParaRPr lang="en-US"/>
        </a:p>
      </dgm:t>
    </dgm:pt>
    <dgm:pt modelId="{5AB8379B-C62E-4F84-AC74-A44BAB247A95}" type="sibTrans" cxnId="{811AE8B6-71C4-4B03-BC8A-D7FCDF83358C}">
      <dgm:prSet/>
      <dgm:spPr/>
      <dgm:t>
        <a:bodyPr/>
        <a:lstStyle/>
        <a:p>
          <a:endParaRPr lang="en-US"/>
        </a:p>
      </dgm:t>
    </dgm:pt>
    <dgm:pt modelId="{CB3AC207-BB5A-4C85-9865-236BD575D8B3}">
      <dgm:prSet phldrT="[Text]"/>
      <dgm:spPr/>
      <dgm:t>
        <a:bodyPr/>
        <a:lstStyle/>
        <a:p>
          <a:r>
            <a:rPr lang="en-US" dirty="0"/>
            <a:t>Data management systems</a:t>
          </a:r>
        </a:p>
      </dgm:t>
    </dgm:pt>
    <dgm:pt modelId="{FFDA4E14-E5BA-4A9A-AA8D-955D441BD185}" type="parTrans" cxnId="{08E00A2A-03C5-446C-91A0-B26B36C92B31}">
      <dgm:prSet/>
      <dgm:spPr/>
      <dgm:t>
        <a:bodyPr/>
        <a:lstStyle/>
        <a:p>
          <a:endParaRPr lang="en-US"/>
        </a:p>
      </dgm:t>
    </dgm:pt>
    <dgm:pt modelId="{977CE111-8C6D-4DC9-B647-6BE1B6BAEABF}" type="sibTrans" cxnId="{08E00A2A-03C5-446C-91A0-B26B36C92B31}">
      <dgm:prSet/>
      <dgm:spPr/>
      <dgm:t>
        <a:bodyPr/>
        <a:lstStyle/>
        <a:p>
          <a:endParaRPr lang="en-US"/>
        </a:p>
      </dgm:t>
    </dgm:pt>
    <dgm:pt modelId="{0DB09CEA-6BB4-43EC-81D0-8A50C6F3EF17}">
      <dgm:prSet phldrT="[Text]"/>
      <dgm:spPr/>
      <dgm:t>
        <a:bodyPr/>
        <a:lstStyle/>
        <a:p>
          <a:r>
            <a:rPr lang="en-US" dirty="0"/>
            <a:t>Integrated assessment models</a:t>
          </a:r>
        </a:p>
      </dgm:t>
    </dgm:pt>
    <dgm:pt modelId="{F8F388B4-3DF7-4733-BF7F-F3AA8A5AC59E}" type="parTrans" cxnId="{64F4028D-3EC1-4D0B-B59D-524A03125375}">
      <dgm:prSet/>
      <dgm:spPr/>
      <dgm:t>
        <a:bodyPr/>
        <a:lstStyle/>
        <a:p>
          <a:endParaRPr lang="en-US"/>
        </a:p>
      </dgm:t>
    </dgm:pt>
    <dgm:pt modelId="{DA35A795-8334-469F-9D47-E195AFE8484D}" type="sibTrans" cxnId="{64F4028D-3EC1-4D0B-B59D-524A03125375}">
      <dgm:prSet/>
      <dgm:spPr/>
      <dgm:t>
        <a:bodyPr/>
        <a:lstStyle/>
        <a:p>
          <a:endParaRPr lang="en-US"/>
        </a:p>
      </dgm:t>
    </dgm:pt>
    <dgm:pt modelId="{E46435FB-5291-4C8F-A776-0B30677AB7B4}" type="pres">
      <dgm:prSet presAssocID="{EE3D682C-BB31-4C4B-B61D-DCB5D66A99FC}" presName="linearFlow" presStyleCnt="0">
        <dgm:presLayoutVars>
          <dgm:dir/>
          <dgm:animLvl val="lvl"/>
          <dgm:resizeHandles val="exact"/>
        </dgm:presLayoutVars>
      </dgm:prSet>
      <dgm:spPr/>
    </dgm:pt>
    <dgm:pt modelId="{E4946EA0-1CFA-4CAF-ADA1-A16CD5442DBE}" type="pres">
      <dgm:prSet presAssocID="{1793BCD5-4982-41B0-B60A-A02EA52EF7ED}" presName="composite" presStyleCnt="0"/>
      <dgm:spPr/>
    </dgm:pt>
    <dgm:pt modelId="{694778BC-5480-424C-8620-999D9AFCA25C}" type="pres">
      <dgm:prSet presAssocID="{1793BCD5-4982-41B0-B60A-A02EA52EF7ED}" presName="parentText" presStyleLbl="alignNode1" presStyleIdx="0" presStyleCnt="3">
        <dgm:presLayoutVars>
          <dgm:chMax val="1"/>
          <dgm:bulletEnabled val="1"/>
        </dgm:presLayoutVars>
      </dgm:prSet>
      <dgm:spPr/>
    </dgm:pt>
    <dgm:pt modelId="{640B97F1-FBF7-40E3-B092-1E1DC4BC93B6}" type="pres">
      <dgm:prSet presAssocID="{1793BCD5-4982-41B0-B60A-A02EA52EF7ED}" presName="descendantText" presStyleLbl="alignAcc1" presStyleIdx="0" presStyleCnt="3">
        <dgm:presLayoutVars>
          <dgm:bulletEnabled val="1"/>
        </dgm:presLayoutVars>
      </dgm:prSet>
      <dgm:spPr/>
    </dgm:pt>
    <dgm:pt modelId="{0EC8E96B-7B68-4BA7-9202-C6958D84B3F5}" type="pres">
      <dgm:prSet presAssocID="{783267EC-205D-4BC4-BD10-EAE6BD13AF7D}" presName="sp" presStyleCnt="0"/>
      <dgm:spPr/>
    </dgm:pt>
    <dgm:pt modelId="{2B63106F-49C0-46CA-861D-E0CA21C00A09}" type="pres">
      <dgm:prSet presAssocID="{6C50EC22-3F7B-4D24-9E21-7078FDC44529}" presName="composite" presStyleCnt="0"/>
      <dgm:spPr/>
    </dgm:pt>
    <dgm:pt modelId="{CA641FE9-CA3D-4E76-9FD5-FCA414BD50A5}" type="pres">
      <dgm:prSet presAssocID="{6C50EC22-3F7B-4D24-9E21-7078FDC44529}" presName="parentText" presStyleLbl="alignNode1" presStyleIdx="1" presStyleCnt="3">
        <dgm:presLayoutVars>
          <dgm:chMax val="1"/>
          <dgm:bulletEnabled val="1"/>
        </dgm:presLayoutVars>
      </dgm:prSet>
      <dgm:spPr/>
    </dgm:pt>
    <dgm:pt modelId="{C68F3272-7AF0-43F0-85B9-8E7311462363}" type="pres">
      <dgm:prSet presAssocID="{6C50EC22-3F7B-4D24-9E21-7078FDC44529}" presName="descendantText" presStyleLbl="alignAcc1" presStyleIdx="1" presStyleCnt="3">
        <dgm:presLayoutVars>
          <dgm:bulletEnabled val="1"/>
        </dgm:presLayoutVars>
      </dgm:prSet>
      <dgm:spPr/>
    </dgm:pt>
    <dgm:pt modelId="{20136F25-2446-4D23-930E-885374FB6604}" type="pres">
      <dgm:prSet presAssocID="{825EE59F-ED8A-4DAC-837E-BC3B716317FA}" presName="sp" presStyleCnt="0"/>
      <dgm:spPr/>
    </dgm:pt>
    <dgm:pt modelId="{0A464591-CAC6-4D29-934C-1365CEF417E5}" type="pres">
      <dgm:prSet presAssocID="{70F76019-A04D-4CE3-86EE-8D909985B403}" presName="composite" presStyleCnt="0"/>
      <dgm:spPr/>
    </dgm:pt>
    <dgm:pt modelId="{5E22345B-E876-4298-83E8-33ED8746DFBC}" type="pres">
      <dgm:prSet presAssocID="{70F76019-A04D-4CE3-86EE-8D909985B403}" presName="parentText" presStyleLbl="alignNode1" presStyleIdx="2" presStyleCnt="3">
        <dgm:presLayoutVars>
          <dgm:chMax val="1"/>
          <dgm:bulletEnabled val="1"/>
        </dgm:presLayoutVars>
      </dgm:prSet>
      <dgm:spPr/>
    </dgm:pt>
    <dgm:pt modelId="{A56670D8-7311-4691-835E-298C45E291C8}" type="pres">
      <dgm:prSet presAssocID="{70F76019-A04D-4CE3-86EE-8D909985B403}" presName="descendantText" presStyleLbl="alignAcc1" presStyleIdx="2" presStyleCnt="3">
        <dgm:presLayoutVars>
          <dgm:bulletEnabled val="1"/>
        </dgm:presLayoutVars>
      </dgm:prSet>
      <dgm:spPr/>
    </dgm:pt>
  </dgm:ptLst>
  <dgm:cxnLst>
    <dgm:cxn modelId="{EE05200B-FD34-4204-9A6E-B2F003849145}" type="presOf" srcId="{B2C05D81-A23D-4BE6-BACF-4ECF6DA5F5FD}" destId="{640B97F1-FBF7-40E3-B092-1E1DC4BC93B6}" srcOrd="0" destOrd="0" presId="urn:microsoft.com/office/officeart/2005/8/layout/chevron2"/>
    <dgm:cxn modelId="{51715112-D708-464C-B08C-1A06BBF7FB5D}" type="presOf" srcId="{EE3D682C-BB31-4C4B-B61D-DCB5D66A99FC}" destId="{E46435FB-5291-4C8F-A776-0B30677AB7B4}" srcOrd="0" destOrd="0" presId="urn:microsoft.com/office/officeart/2005/8/layout/chevron2"/>
    <dgm:cxn modelId="{4927D213-D91A-4878-B66E-5D3784F19799}" srcId="{EE3D682C-BB31-4C4B-B61D-DCB5D66A99FC}" destId="{1793BCD5-4982-41B0-B60A-A02EA52EF7ED}" srcOrd="0" destOrd="0" parTransId="{296ECF87-0E48-42DB-83EB-55779AA6DB7C}" sibTransId="{783267EC-205D-4BC4-BD10-EAE6BD13AF7D}"/>
    <dgm:cxn modelId="{E9EF7815-6936-4A34-8209-FA18038997B7}" srcId="{EE3D682C-BB31-4C4B-B61D-DCB5D66A99FC}" destId="{70F76019-A04D-4CE3-86EE-8D909985B403}" srcOrd="2" destOrd="0" parTransId="{E751A341-7671-40D8-88CC-58C28CF5F838}" sibTransId="{9DE3A416-BB33-49F4-A1FA-B5CDE6D8A272}"/>
    <dgm:cxn modelId="{A550A91F-9FDB-407B-877C-C88364C8685E}" type="presOf" srcId="{890F67C8-F30D-4836-A9F9-F5D5C9F940C7}" destId="{A56670D8-7311-4691-835E-298C45E291C8}" srcOrd="0" destOrd="2" presId="urn:microsoft.com/office/officeart/2005/8/layout/chevron2"/>
    <dgm:cxn modelId="{E3081C22-E413-4052-BA39-7AA354647867}" srcId="{70F76019-A04D-4CE3-86EE-8D909985B403}" destId="{43FC1A85-139B-43B4-AE96-F6348B6DFCA5}" srcOrd="1" destOrd="0" parTransId="{C5799C1C-AFF3-44FC-B48A-20F1C917D7C4}" sibTransId="{467DAD6D-4E81-4D5B-96C5-60A9C87B3D4D}"/>
    <dgm:cxn modelId="{08E00A2A-03C5-446C-91A0-B26B36C92B31}" srcId="{6C50EC22-3F7B-4D24-9E21-7078FDC44529}" destId="{CB3AC207-BB5A-4C85-9865-236BD575D8B3}" srcOrd="2" destOrd="0" parTransId="{FFDA4E14-E5BA-4A9A-AA8D-955D441BD185}" sibTransId="{977CE111-8C6D-4DC9-B647-6BE1B6BAEABF}"/>
    <dgm:cxn modelId="{023E5135-AC19-4861-941F-3309CBE193BC}" srcId="{70F76019-A04D-4CE3-86EE-8D909985B403}" destId="{58881596-57AB-4C87-9730-B81BE4D19288}" srcOrd="0" destOrd="0" parTransId="{433B63DF-642B-465F-AE1A-41EC23A54638}" sibTransId="{87642D91-BA11-4EA7-ADC7-8E8D915EE5F2}"/>
    <dgm:cxn modelId="{93ACF145-A7DF-4BA7-AC3B-86B746B7C9F1}" type="presOf" srcId="{1793BCD5-4982-41B0-B60A-A02EA52EF7ED}" destId="{694778BC-5480-424C-8620-999D9AFCA25C}" srcOrd="0" destOrd="0" presId="urn:microsoft.com/office/officeart/2005/8/layout/chevron2"/>
    <dgm:cxn modelId="{29A0D14C-2D25-4C27-A3E5-81D1CC2AF27B}" type="presOf" srcId="{D7400E04-D249-4AD4-B03A-3BC9856BF070}" destId="{640B97F1-FBF7-40E3-B092-1E1DC4BC93B6}" srcOrd="0" destOrd="2" presId="urn:microsoft.com/office/officeart/2005/8/layout/chevron2"/>
    <dgm:cxn modelId="{439CE46C-51E5-4518-95BD-55CE005F8C9B}" type="presOf" srcId="{70F76019-A04D-4CE3-86EE-8D909985B403}" destId="{5E22345B-E876-4298-83E8-33ED8746DFBC}" srcOrd="0" destOrd="0" presId="urn:microsoft.com/office/officeart/2005/8/layout/chevron2"/>
    <dgm:cxn modelId="{B0377D71-0855-431B-9855-C2BC3DFF8C69}" type="presOf" srcId="{CB3AC207-BB5A-4C85-9865-236BD575D8B3}" destId="{C68F3272-7AF0-43F0-85B9-8E7311462363}" srcOrd="0" destOrd="2" presId="urn:microsoft.com/office/officeart/2005/8/layout/chevron2"/>
    <dgm:cxn modelId="{E1AD9373-BCF1-439A-AA45-0BA64DAE82D2}" srcId="{1793BCD5-4982-41B0-B60A-A02EA52EF7ED}" destId="{BCB7E5FC-382A-49DD-AA6D-8927B49FB612}" srcOrd="1" destOrd="0" parTransId="{60E36915-F8CA-4F8E-9E40-1AD28E37A98D}" sibTransId="{EF1AC5EF-00EA-4901-803D-D52AF2CE3981}"/>
    <dgm:cxn modelId="{45FE9956-C0E1-4170-AB96-06DBE31A7F1A}" type="presOf" srcId="{BCB7E5FC-382A-49DD-AA6D-8927B49FB612}" destId="{640B97F1-FBF7-40E3-B092-1E1DC4BC93B6}" srcOrd="0" destOrd="1" presId="urn:microsoft.com/office/officeart/2005/8/layout/chevron2"/>
    <dgm:cxn modelId="{64F4028D-3EC1-4D0B-B59D-524A03125375}" srcId="{6C50EC22-3F7B-4D24-9E21-7078FDC44529}" destId="{0DB09CEA-6BB4-43EC-81D0-8A50C6F3EF17}" srcOrd="3" destOrd="0" parTransId="{F8F388B4-3DF7-4733-BF7F-F3AA8A5AC59E}" sibTransId="{DA35A795-8334-469F-9D47-E195AFE8484D}"/>
    <dgm:cxn modelId="{D1FA33A5-AB49-4BED-B5D8-D6B1DC106BD7}" type="presOf" srcId="{6C50EC22-3F7B-4D24-9E21-7078FDC44529}" destId="{CA641FE9-CA3D-4E76-9FD5-FCA414BD50A5}" srcOrd="0" destOrd="0" presId="urn:microsoft.com/office/officeart/2005/8/layout/chevron2"/>
    <dgm:cxn modelId="{8B293FA6-C0B4-4CC6-8BA1-F4DC7A832A74}" type="presOf" srcId="{58881596-57AB-4C87-9730-B81BE4D19288}" destId="{A56670D8-7311-4691-835E-298C45E291C8}" srcOrd="0" destOrd="0" presId="urn:microsoft.com/office/officeart/2005/8/layout/chevron2"/>
    <dgm:cxn modelId="{727263AA-702C-4ABF-91E7-D52EB5B4645A}" type="presOf" srcId="{0DB09CEA-6BB4-43EC-81D0-8A50C6F3EF17}" destId="{C68F3272-7AF0-43F0-85B9-8E7311462363}" srcOrd="0" destOrd="3" presId="urn:microsoft.com/office/officeart/2005/8/layout/chevron2"/>
    <dgm:cxn modelId="{811AE8B6-71C4-4B03-BC8A-D7FCDF83358C}" srcId="{6C50EC22-3F7B-4D24-9E21-7078FDC44529}" destId="{865701BC-B0F9-42B2-B8FF-8EE96B1B67FB}" srcOrd="1" destOrd="0" parTransId="{D06795F5-0FF9-4DFF-8B9C-32B911B5A641}" sibTransId="{5AB8379B-C62E-4F84-AC74-A44BAB247A95}"/>
    <dgm:cxn modelId="{2B5B56C3-FCAA-4DC3-98E3-3154A1CCEDC6}" srcId="{EE3D682C-BB31-4C4B-B61D-DCB5D66A99FC}" destId="{6C50EC22-3F7B-4D24-9E21-7078FDC44529}" srcOrd="1" destOrd="0" parTransId="{0BD71632-0E64-4DFC-9E21-5DE19E100F56}" sibTransId="{825EE59F-ED8A-4DAC-837E-BC3B716317FA}"/>
    <dgm:cxn modelId="{598E25D3-ADDE-4ED8-9412-52CE06CAFCED}" srcId="{1793BCD5-4982-41B0-B60A-A02EA52EF7ED}" destId="{D7400E04-D249-4AD4-B03A-3BC9856BF070}" srcOrd="2" destOrd="0" parTransId="{546F160D-16FA-4182-8BBC-B978B17DDF92}" sibTransId="{96BEFD01-04D0-4562-8CE2-17AA7D9F61E9}"/>
    <dgm:cxn modelId="{49EEACD3-4ACD-43EC-86C7-E932DA2164B6}" srcId="{6C50EC22-3F7B-4D24-9E21-7078FDC44529}" destId="{E1B36A4E-EA43-477A-ACC1-40523CDCD115}" srcOrd="0" destOrd="0" parTransId="{781687C2-6E36-4465-9A84-5CC56AAA52F5}" sibTransId="{394F3B18-D14C-49F0-863C-A876DEFAC8EA}"/>
    <dgm:cxn modelId="{3DC014D7-F87D-419C-84BF-E3D5AB951B92}" type="presOf" srcId="{865701BC-B0F9-42B2-B8FF-8EE96B1B67FB}" destId="{C68F3272-7AF0-43F0-85B9-8E7311462363}" srcOrd="0" destOrd="1" presId="urn:microsoft.com/office/officeart/2005/8/layout/chevron2"/>
    <dgm:cxn modelId="{8426D7DA-62E2-4574-852B-690922BDE125}" type="presOf" srcId="{43FC1A85-139B-43B4-AE96-F6348B6DFCA5}" destId="{A56670D8-7311-4691-835E-298C45E291C8}" srcOrd="0" destOrd="1" presId="urn:microsoft.com/office/officeart/2005/8/layout/chevron2"/>
    <dgm:cxn modelId="{A1A9BCF2-5E8D-404E-8F5B-C915681F53E0}" srcId="{1793BCD5-4982-41B0-B60A-A02EA52EF7ED}" destId="{B2C05D81-A23D-4BE6-BACF-4ECF6DA5F5FD}" srcOrd="0" destOrd="0" parTransId="{52EDC608-AFC1-46BF-9CCD-2AF2AEB136C5}" sibTransId="{C3EC66E8-C9BE-4A87-8616-2FCB19815717}"/>
    <dgm:cxn modelId="{313621F4-418F-4B33-8762-4DF8E2F7BBAB}" type="presOf" srcId="{E1B36A4E-EA43-477A-ACC1-40523CDCD115}" destId="{C68F3272-7AF0-43F0-85B9-8E7311462363}" srcOrd="0" destOrd="0" presId="urn:microsoft.com/office/officeart/2005/8/layout/chevron2"/>
    <dgm:cxn modelId="{937855FF-6406-4CEB-9892-53492E1B89A6}" srcId="{70F76019-A04D-4CE3-86EE-8D909985B403}" destId="{890F67C8-F30D-4836-A9F9-F5D5C9F940C7}" srcOrd="2" destOrd="0" parTransId="{510E1262-D539-41E4-B6D7-62FF656E5D4D}" sibTransId="{AFE0A2D0-C6E0-4585-82CA-ABBB74C68662}"/>
    <dgm:cxn modelId="{2482768C-023C-4F15-9BB0-0BCF9911E24D}" type="presParOf" srcId="{E46435FB-5291-4C8F-A776-0B30677AB7B4}" destId="{E4946EA0-1CFA-4CAF-ADA1-A16CD5442DBE}" srcOrd="0" destOrd="0" presId="urn:microsoft.com/office/officeart/2005/8/layout/chevron2"/>
    <dgm:cxn modelId="{482A53C2-76D2-4E9A-8BB6-2A427C5F951C}" type="presParOf" srcId="{E4946EA0-1CFA-4CAF-ADA1-A16CD5442DBE}" destId="{694778BC-5480-424C-8620-999D9AFCA25C}" srcOrd="0" destOrd="0" presId="urn:microsoft.com/office/officeart/2005/8/layout/chevron2"/>
    <dgm:cxn modelId="{BB16B903-E325-4E4B-8143-25034889B4F2}" type="presParOf" srcId="{E4946EA0-1CFA-4CAF-ADA1-A16CD5442DBE}" destId="{640B97F1-FBF7-40E3-B092-1E1DC4BC93B6}" srcOrd="1" destOrd="0" presId="urn:microsoft.com/office/officeart/2005/8/layout/chevron2"/>
    <dgm:cxn modelId="{D2B18C87-FEA1-49B8-AE5F-4CF6553A0587}" type="presParOf" srcId="{E46435FB-5291-4C8F-A776-0B30677AB7B4}" destId="{0EC8E96B-7B68-4BA7-9202-C6958D84B3F5}" srcOrd="1" destOrd="0" presId="urn:microsoft.com/office/officeart/2005/8/layout/chevron2"/>
    <dgm:cxn modelId="{C1BDA861-5F8D-46AB-8296-BD2412B2C895}" type="presParOf" srcId="{E46435FB-5291-4C8F-A776-0B30677AB7B4}" destId="{2B63106F-49C0-46CA-861D-E0CA21C00A09}" srcOrd="2" destOrd="0" presId="urn:microsoft.com/office/officeart/2005/8/layout/chevron2"/>
    <dgm:cxn modelId="{8757C780-B459-47D1-BCD1-A75DAD0EC6D4}" type="presParOf" srcId="{2B63106F-49C0-46CA-861D-E0CA21C00A09}" destId="{CA641FE9-CA3D-4E76-9FD5-FCA414BD50A5}" srcOrd="0" destOrd="0" presId="urn:microsoft.com/office/officeart/2005/8/layout/chevron2"/>
    <dgm:cxn modelId="{3D6794A4-7697-4F86-B20E-ACBE551CE956}" type="presParOf" srcId="{2B63106F-49C0-46CA-861D-E0CA21C00A09}" destId="{C68F3272-7AF0-43F0-85B9-8E7311462363}" srcOrd="1" destOrd="0" presId="urn:microsoft.com/office/officeart/2005/8/layout/chevron2"/>
    <dgm:cxn modelId="{A980A71A-1E46-4777-9FE3-9F0F5988D783}" type="presParOf" srcId="{E46435FB-5291-4C8F-A776-0B30677AB7B4}" destId="{20136F25-2446-4D23-930E-885374FB6604}" srcOrd="3" destOrd="0" presId="urn:microsoft.com/office/officeart/2005/8/layout/chevron2"/>
    <dgm:cxn modelId="{B989CBE6-2153-4DEA-9D8B-40B35D156A1E}" type="presParOf" srcId="{E46435FB-5291-4C8F-A776-0B30677AB7B4}" destId="{0A464591-CAC6-4D29-934C-1365CEF417E5}" srcOrd="4" destOrd="0" presId="urn:microsoft.com/office/officeart/2005/8/layout/chevron2"/>
    <dgm:cxn modelId="{C9548217-EEA1-4CDF-A6E5-E832FDE0C07D}" type="presParOf" srcId="{0A464591-CAC6-4D29-934C-1365CEF417E5}" destId="{5E22345B-E876-4298-83E8-33ED8746DFBC}" srcOrd="0" destOrd="0" presId="urn:microsoft.com/office/officeart/2005/8/layout/chevron2"/>
    <dgm:cxn modelId="{F2308C15-8388-4491-A55F-7EAB79081CF2}" type="presParOf" srcId="{0A464591-CAC6-4D29-934C-1365CEF417E5}" destId="{A56670D8-7311-4691-835E-298C45E291C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4778BC-5480-424C-8620-999D9AFCA25C}">
      <dsp:nvSpPr>
        <dsp:cNvPr id="0" name=""/>
        <dsp:cNvSpPr/>
      </dsp:nvSpPr>
      <dsp:spPr>
        <a:xfrm rot="5400000">
          <a:off x="-267950" y="269413"/>
          <a:ext cx="1786337" cy="125043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Decision Support Processes</a:t>
          </a:r>
        </a:p>
      </dsp:txBody>
      <dsp:txXfrm rot="-5400000">
        <a:off x="1" y="626680"/>
        <a:ext cx="1250436" cy="535901"/>
      </dsp:txXfrm>
    </dsp:sp>
    <dsp:sp modelId="{640B97F1-FBF7-40E3-B092-1E1DC4BC93B6}">
      <dsp:nvSpPr>
        <dsp:cNvPr id="0" name=""/>
        <dsp:cNvSpPr/>
      </dsp:nvSpPr>
      <dsp:spPr>
        <a:xfrm rot="5400000">
          <a:off x="3058601" y="-1806702"/>
          <a:ext cx="1161119" cy="477745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Framework for decision making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Assessments of impacts and vulnerabilities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Boundary processes to link analysts to decision makers</a:t>
          </a:r>
        </a:p>
      </dsp:txBody>
      <dsp:txXfrm rot="-5400000">
        <a:off x="1250436" y="58144"/>
        <a:ext cx="4720769" cy="1047757"/>
      </dsp:txXfrm>
    </dsp:sp>
    <dsp:sp modelId="{CA641FE9-CA3D-4E76-9FD5-FCA414BD50A5}">
      <dsp:nvSpPr>
        <dsp:cNvPr id="0" name=""/>
        <dsp:cNvSpPr/>
      </dsp:nvSpPr>
      <dsp:spPr>
        <a:xfrm rot="5400000">
          <a:off x="-267950" y="1863502"/>
          <a:ext cx="1786337" cy="125043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Decision Support Tools</a:t>
          </a:r>
        </a:p>
      </dsp:txBody>
      <dsp:txXfrm rot="-5400000">
        <a:off x="1" y="2220769"/>
        <a:ext cx="1250436" cy="535901"/>
      </dsp:txXfrm>
    </dsp:sp>
    <dsp:sp modelId="{C68F3272-7AF0-43F0-85B9-8E7311462363}">
      <dsp:nvSpPr>
        <dsp:cNvPr id="0" name=""/>
        <dsp:cNvSpPr/>
      </dsp:nvSpPr>
      <dsp:spPr>
        <a:xfrm rot="5400000">
          <a:off x="3058601" y="-212613"/>
          <a:ext cx="1161119" cy="477745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Scenario planning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Data management and visualization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Data management systems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Integrated assessment models</a:t>
          </a:r>
        </a:p>
      </dsp:txBody>
      <dsp:txXfrm rot="-5400000">
        <a:off x="1250436" y="1652233"/>
        <a:ext cx="4720769" cy="1047757"/>
      </dsp:txXfrm>
    </dsp:sp>
    <dsp:sp modelId="{5E22345B-E876-4298-83E8-33ED8746DFBC}">
      <dsp:nvSpPr>
        <dsp:cNvPr id="0" name=""/>
        <dsp:cNvSpPr/>
      </dsp:nvSpPr>
      <dsp:spPr>
        <a:xfrm rot="5400000">
          <a:off x="-267950" y="3457591"/>
          <a:ext cx="1786337" cy="1250436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b="1" kern="1200" dirty="0"/>
            <a:t>Effective Decision Making</a:t>
          </a:r>
        </a:p>
      </dsp:txBody>
      <dsp:txXfrm rot="-5400000">
        <a:off x="1" y="3814858"/>
        <a:ext cx="1250436" cy="535901"/>
      </dsp:txXfrm>
    </dsp:sp>
    <dsp:sp modelId="{A56670D8-7311-4691-835E-298C45E291C8}">
      <dsp:nvSpPr>
        <dsp:cNvPr id="0" name=""/>
        <dsp:cNvSpPr/>
      </dsp:nvSpPr>
      <dsp:spPr>
        <a:xfrm rot="5400000">
          <a:off x="3058601" y="1381475"/>
          <a:ext cx="1161119" cy="4777450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232" tIns="6985" rIns="6985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 dirty="0"/>
            <a:t>Process Outcomes:</a:t>
          </a:r>
          <a:r>
            <a:rPr lang="en-US" sz="1100" kern="1200" dirty="0"/>
            <a:t> Strengthen relationships and build trust among participants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1" kern="1200" dirty="0"/>
            <a:t>Decision Outcomes:</a:t>
          </a:r>
          <a:r>
            <a:rPr lang="en-US" sz="1100" kern="1200" dirty="0"/>
            <a:t> Consensus for problems, objectives and options for action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Short term outcomes include insights, clearer tradeoffs and stronger accountability</a:t>
          </a:r>
        </a:p>
      </dsp:txBody>
      <dsp:txXfrm rot="-5400000">
        <a:off x="1250436" y="3246322"/>
        <a:ext cx="4720769" cy="10477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e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720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6361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2130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5701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9580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6554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5431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3391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48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610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9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8778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088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967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753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344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38E04B8-44DA-428C-83A1-E9BF06EA5436}" type="datetimeFigureOut">
              <a:rPr lang="en-US" smtClean="0"/>
              <a:t>7/7/2021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2B4E3599-B6A5-4697-BCD4-0DB878E85E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958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8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2.png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hyperlink" Target="http://www.linkedin.com/in/m3ganmoore" TargetMode="External"/><Relationship Id="rId4" Type="http://schemas.openxmlformats.org/officeDocument/2006/relationships/hyperlink" Target="mailto:mmmoore2@buffs.wtamu.edu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1EF66-5380-42D3-9380-B98A4C8629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CIDM 5310 – Summer 1 2021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Discovering Business Intelligence as a Decision Support System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D8A351-D9F1-4246-8E37-910A2F519E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Megan Moore</a:t>
            </a:r>
          </a:p>
          <a:p>
            <a:r>
              <a:rPr lang="en-US" dirty="0"/>
              <a:t>Buff ID 1014735</a:t>
            </a:r>
          </a:p>
        </p:txBody>
      </p:sp>
      <p:pic>
        <p:nvPicPr>
          <p:cNvPr id="4" name="Slide 1">
            <a:hlinkClick r:id="" action="ppaction://media"/>
            <a:extLst>
              <a:ext uri="{FF2B5EF4-FFF2-40B4-BE49-F238E27FC236}">
                <a16:creationId xmlns:a16="http://schemas.microsoft.com/office/drawing/2014/main" id="{195130C5-A057-4ED6-B188-A1C9A31CD0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40110" y="494393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194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1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C9357-DFA2-4900-901B-555E067FA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Biography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11FCC-833B-4A68-AC80-2DD85B3DBA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87600"/>
            <a:ext cx="7108513" cy="4344808"/>
          </a:xfrm>
        </p:spPr>
        <p:txBody>
          <a:bodyPr>
            <a:normAutofit/>
          </a:bodyPr>
          <a:lstStyle/>
          <a:p>
            <a:r>
              <a:rPr lang="en-US" sz="1600" dirty="0"/>
              <a:t>Native Texan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200" dirty="0"/>
              <a:t>Childhood in Houston; Adult life in San Antonio</a:t>
            </a:r>
          </a:p>
          <a:p>
            <a:r>
              <a:rPr lang="en-US" sz="1600" dirty="0"/>
              <a:t>Education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200" dirty="0"/>
              <a:t>University of Texas at San Antonio – BS in Mechanical Engineering, 2007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200" dirty="0"/>
              <a:t>West Texas A&amp;M – MS in Finance and Economics, 2019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200" dirty="0"/>
              <a:t>Currently pursuing MS CISBA </a:t>
            </a:r>
          </a:p>
          <a:p>
            <a:r>
              <a:rPr lang="en-US" sz="1600" dirty="0"/>
              <a:t>Career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200" dirty="0"/>
              <a:t>11 years in Design Engineering and New Product Development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200" dirty="0"/>
              <a:t>Aerospace &amp; Defense Industry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200" dirty="0"/>
              <a:t>Electronics Manufacturing and Lighting Industry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200" dirty="0"/>
              <a:t>Branched out from Engineering to Financial Services in 2018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200" dirty="0"/>
              <a:t>Investment Management with Morgan Stanley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200" dirty="0"/>
              <a:t>Presently a Technology Business Analyst with USAA</a:t>
            </a:r>
          </a:p>
          <a:p>
            <a:pPr lvl="2"/>
            <a:endParaRPr lang="en-US" sz="1200" dirty="0"/>
          </a:p>
          <a:p>
            <a:pPr lvl="1"/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7E0CCC-A80E-4E3B-A1F0-B15DAC39361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176"/>
          <a:stretch/>
        </p:blipFill>
        <p:spPr>
          <a:xfrm>
            <a:off x="8342820" y="2387600"/>
            <a:ext cx="3365521" cy="4344809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E21A208-48E1-4809-9EA8-EB2F0A400F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859260" y="10710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8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8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1780F-3BDE-4750-BEEC-C4725CFFC5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of Decision Making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37AC2B-5F51-4224-83D6-81C66F2C0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91406" y="2456858"/>
            <a:ext cx="5488705" cy="576262"/>
          </a:xfrm>
        </p:spPr>
        <p:txBody>
          <a:bodyPr/>
          <a:lstStyle/>
          <a:p>
            <a:r>
              <a:rPr lang="en-US" dirty="0"/>
              <a:t>A few points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A73CD3-DC7D-4144-A3F1-4351919B81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91406" y="3179762"/>
            <a:ext cx="4825160" cy="3272796"/>
          </a:xfrm>
        </p:spPr>
        <p:txBody>
          <a:bodyPr>
            <a:normAutofit/>
          </a:bodyPr>
          <a:lstStyle/>
          <a:p>
            <a:r>
              <a:rPr lang="en-US" sz="1100" dirty="0">
                <a:solidFill>
                  <a:srgbClr val="4E4242"/>
                </a:solidFill>
              </a:rPr>
              <a:t>BI vs DSS</a:t>
            </a:r>
            <a:endParaRPr lang="en-US" sz="1100" b="0" i="0" dirty="0">
              <a:solidFill>
                <a:srgbClr val="4E4242"/>
              </a:solidFill>
              <a:effectLst/>
            </a:endParaRP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100" b="0" i="0" dirty="0">
                <a:solidFill>
                  <a:srgbClr val="4E4242"/>
                </a:solidFill>
                <a:effectLst/>
              </a:rPr>
              <a:t>Business Intelligence is a broad category of applications, services, and technologies for gathering, storing, analyzing, and accessing data for decision-making.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100" b="0" i="0" dirty="0">
                <a:solidFill>
                  <a:srgbClr val="4E4242"/>
                </a:solidFill>
                <a:effectLst/>
              </a:rPr>
              <a:t>Decision support systems are a subset of business intelligence aimed at helping organizations make informed business decisions based on vast troves of analyzed data. DSS applications tend to be more purpose-built for supporting specific decisions.</a:t>
            </a:r>
          </a:p>
          <a:p>
            <a:r>
              <a:rPr lang="en-US" sz="1100" dirty="0">
                <a:solidFill>
                  <a:srgbClr val="4E4242"/>
                </a:solidFill>
              </a:rPr>
              <a:t>DSS examples: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rgbClr val="4E4242"/>
                </a:solidFill>
              </a:rPr>
              <a:t>GPS route planning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rgbClr val="4E4242"/>
                </a:solidFill>
              </a:rPr>
              <a:t>Crop planning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100" dirty="0">
                <a:solidFill>
                  <a:srgbClr val="4E4242"/>
                </a:solidFill>
              </a:rPr>
              <a:t>ERP dashboards</a:t>
            </a:r>
            <a:endParaRPr lang="en-US" sz="11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589EE5D-5905-4B01-BAC6-71B5E57E0D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615796" y="2456858"/>
            <a:ext cx="5418075" cy="576262"/>
          </a:xfrm>
        </p:spPr>
        <p:txBody>
          <a:bodyPr/>
          <a:lstStyle/>
          <a:p>
            <a:r>
              <a:rPr lang="en-US" dirty="0"/>
              <a:t>DSS Categories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5A3908-632D-4091-9623-E421B34D49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615796" y="3179762"/>
            <a:ext cx="6084798" cy="3272796"/>
          </a:xfrm>
        </p:spPr>
        <p:txBody>
          <a:bodyPr>
            <a:noAutofit/>
          </a:bodyPr>
          <a:lstStyle/>
          <a:p>
            <a:r>
              <a:rPr lang="en-US" sz="1100" dirty="0"/>
              <a:t>Data driven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100" dirty="0"/>
              <a:t>emphasize access to and manipulation of large databases of structured data</a:t>
            </a:r>
          </a:p>
          <a:p>
            <a:r>
              <a:rPr lang="en-US" sz="1100" dirty="0"/>
              <a:t>Model driven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100" dirty="0"/>
              <a:t>emphasize access to and manipulation of a model; leverage statistical tools</a:t>
            </a:r>
          </a:p>
          <a:p>
            <a:r>
              <a:rPr lang="en-US" sz="1100" dirty="0"/>
              <a:t>Knowledge driven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100" dirty="0"/>
              <a:t>provide specialized problem-solving expertise based on a particular domain</a:t>
            </a:r>
          </a:p>
          <a:p>
            <a:r>
              <a:rPr lang="en-US" sz="1100" dirty="0"/>
              <a:t>Document driven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100" dirty="0"/>
              <a:t>integrate storage and processing technologies for document retrieval and analysis (Ex: search engine)</a:t>
            </a:r>
          </a:p>
          <a:p>
            <a:r>
              <a:rPr lang="en-US" sz="1100" dirty="0"/>
              <a:t>Communication driven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1100" dirty="0"/>
              <a:t>focuses on collaboration and coordination to help people working on a shared task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BE47875-24C3-48B2-82B5-E0371C068D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84813" y="107103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587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8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E5CBF-0524-4AF7-97DF-03EEA71B8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Basis of Distinction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E3085DD5-7DE4-44DC-917C-F0FAC609667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4506484"/>
              </p:ext>
            </p:extLst>
          </p:nvPr>
        </p:nvGraphicFramePr>
        <p:xfrm>
          <a:off x="522352" y="2594873"/>
          <a:ext cx="11192319" cy="37886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4750">
                  <a:extLst>
                    <a:ext uri="{9D8B030D-6E8A-4147-A177-3AD203B41FA5}">
                      <a16:colId xmlns:a16="http://schemas.microsoft.com/office/drawing/2014/main" val="12807576"/>
                    </a:ext>
                  </a:extLst>
                </a:gridCol>
                <a:gridCol w="4408098">
                  <a:extLst>
                    <a:ext uri="{9D8B030D-6E8A-4147-A177-3AD203B41FA5}">
                      <a16:colId xmlns:a16="http://schemas.microsoft.com/office/drawing/2014/main" val="2021859062"/>
                    </a:ext>
                  </a:extLst>
                </a:gridCol>
                <a:gridCol w="4399471">
                  <a:extLst>
                    <a:ext uri="{9D8B030D-6E8A-4147-A177-3AD203B41FA5}">
                      <a16:colId xmlns:a16="http://schemas.microsoft.com/office/drawing/2014/main" val="592565264"/>
                    </a:ext>
                  </a:extLst>
                </a:gridCol>
              </a:tblGrid>
              <a:tr h="42191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DSS: Decision Support System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BI : Business Intelligence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258158"/>
                  </a:ext>
                </a:extLst>
              </a:tr>
              <a:tr h="807908">
                <a:tc>
                  <a:txBody>
                    <a:bodyPr/>
                    <a:lstStyle/>
                    <a:p>
                      <a:r>
                        <a:rPr lang="en-US" sz="1400" b="1" dirty="0"/>
                        <a:t>Definition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DSS is a computerized system for information that aids in decision making within an organization or a business community.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 is used to describe various software programs that help with the organization and management of data and other valuable information within an organization.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097059"/>
                  </a:ext>
                </a:extLst>
              </a:tr>
              <a:tr h="736829">
                <a:tc>
                  <a:txBody>
                    <a:bodyPr/>
                    <a:lstStyle/>
                    <a:p>
                      <a:r>
                        <a:rPr lang="en-US" sz="1400" b="1" dirty="0"/>
                        <a:t>Benefit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Aids user to find errors which exist in the program and to analyze the information for making decisions.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Helps with the automatic analysis and therefore gives suggestions which have the implementation phase left to act.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8432985"/>
                  </a:ext>
                </a:extLst>
              </a:tr>
              <a:tr h="791409">
                <a:tc>
                  <a:txBody>
                    <a:bodyPr/>
                    <a:lstStyle/>
                    <a:p>
                      <a:r>
                        <a:rPr lang="en-US" sz="1400" b="1" dirty="0"/>
                        <a:t>Management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DSS takes more time from the beginning to the implementation since the processes involved require time and include manual handling.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BI takes less time to complete all the features since the computer thinks for itself and does not require manual handling.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6367341"/>
                  </a:ext>
                </a:extLst>
              </a:tr>
              <a:tr h="531070">
                <a:tc>
                  <a:txBody>
                    <a:bodyPr/>
                    <a:lstStyle/>
                    <a:p>
                      <a:r>
                        <a:rPr lang="en-US" sz="1400" b="1" dirty="0"/>
                        <a:t>Applications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Sales orders, material requirements, planning of results, inventory records or financial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 decision support system, query, reporting, statistical analysis or data mining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4033461"/>
                  </a:ext>
                </a:extLst>
              </a:tr>
              <a:tr h="499548">
                <a:tc>
                  <a:txBody>
                    <a:bodyPr/>
                    <a:lstStyle/>
                    <a:p>
                      <a:r>
                        <a:rPr lang="en-US" sz="1400" b="1" dirty="0"/>
                        <a:t>Possible Future Trends?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Increased role in grid or cloud systems, social decision computing, virtual reality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Data driven culture, data proactivity and integration, predictive abilities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3477984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04B8BAC-97EC-43C5-B616-269290F4AB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41411" y="10223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60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59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A6DAE-5B69-4534-B766-7F993A2DB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b="1" dirty="0"/>
              <a:t>Cycle of Decision Making Elements and Outcomes</a:t>
            </a:r>
            <a:br>
              <a:rPr lang="en-US" sz="2000" b="1" dirty="0"/>
            </a:br>
            <a:endParaRPr lang="en-US" sz="2000" b="1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2BA9CA3-A8BD-4A70-8304-F8B796F4E01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9997548"/>
              </p:ext>
            </p:extLst>
          </p:nvPr>
        </p:nvGraphicFramePr>
        <p:xfrm>
          <a:off x="5117441" y="1371599"/>
          <a:ext cx="6027887" cy="4977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E0AF3CB0-4F31-4653-9D1A-6D24FEEBBC05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2939" r="2147"/>
          <a:stretch/>
        </p:blipFill>
        <p:spPr>
          <a:xfrm>
            <a:off x="1345721" y="3195727"/>
            <a:ext cx="2260121" cy="20193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4CA7506-F602-4D7D-8B6D-85693D67E3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3659941" y="17907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072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59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9EA23BC0-5B12-4C81-A72C-45E1CE46127F}"/>
              </a:ext>
            </a:extLst>
          </p:cNvPr>
          <p:cNvSpPr txBox="1">
            <a:spLocks/>
          </p:cNvSpPr>
          <p:nvPr/>
        </p:nvSpPr>
        <p:spPr>
          <a:xfrm>
            <a:off x="1154954" y="2603500"/>
            <a:ext cx="8825659" cy="3416300"/>
          </a:xfrm>
          <a:prstGeom prst="rect">
            <a:avLst/>
          </a:prstGeom>
        </p:spPr>
        <p:txBody>
          <a:bodyPr/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+mj-lt"/>
              </a:rPr>
              <a:t>Any questions or comments, please reach me at:</a:t>
            </a:r>
          </a:p>
          <a:p>
            <a:pPr marL="0" indent="0">
              <a:buNone/>
            </a:pPr>
            <a:endParaRPr lang="en-US" sz="800" dirty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	</a:t>
            </a:r>
            <a:r>
              <a:rPr lang="en-US" dirty="0">
                <a:latin typeface="+mj-lt"/>
                <a:hlinkClick r:id="rId4"/>
              </a:rPr>
              <a:t>mmmoore2@buffs.wtamu.edu</a:t>
            </a:r>
            <a:endParaRPr lang="en-US" dirty="0">
              <a:latin typeface="+mj-lt"/>
            </a:endParaRPr>
          </a:p>
          <a:p>
            <a:pPr marL="0" indent="0">
              <a:buNone/>
            </a:pPr>
            <a:endParaRPr lang="en-US" sz="800" dirty="0">
              <a:latin typeface="+mj-lt"/>
            </a:endParaRPr>
          </a:p>
          <a:p>
            <a:pPr marL="0" indent="0">
              <a:buNone/>
            </a:pPr>
            <a:r>
              <a:rPr lang="en-US" dirty="0">
                <a:latin typeface="+mj-lt"/>
              </a:rPr>
              <a:t>	LinkedIn: </a:t>
            </a:r>
            <a:r>
              <a:rPr lang="en-US" b="0" i="0" dirty="0">
                <a:effectLst/>
                <a:latin typeface="+mj-lt"/>
                <a:hlinkClick r:id="rId5"/>
              </a:rPr>
              <a:t>www.linkedin.com/in/m3ganmoore</a:t>
            </a:r>
            <a:endParaRPr lang="en-US" b="0" i="0" dirty="0">
              <a:effectLst/>
              <a:latin typeface="+mj-lt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A6DF9EE-F487-4884-BDD4-AC8D8E4DE2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96518" y="19939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315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8664</TotalTime>
  <Words>569</Words>
  <Application>Microsoft Office PowerPoint</Application>
  <PresentationFormat>Widescreen</PresentationFormat>
  <Paragraphs>74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Century Gothic</vt:lpstr>
      <vt:lpstr>Wingdings</vt:lpstr>
      <vt:lpstr>Wingdings 3</vt:lpstr>
      <vt:lpstr>Ion Boardroom</vt:lpstr>
      <vt:lpstr>CIDM 5310 – Summer 1 2021  Discovering Business Intelligence as a Decision Support System </vt:lpstr>
      <vt:lpstr>Biography</vt:lpstr>
      <vt:lpstr>Tools of Decision Making</vt:lpstr>
      <vt:lpstr>Basis of Distinction</vt:lpstr>
      <vt:lpstr>Cycle of Decision Making Elements and Outcomes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megan moore</dc:creator>
  <cp:lastModifiedBy>Juan Loredo</cp:lastModifiedBy>
  <cp:revision>7</cp:revision>
  <dcterms:created xsi:type="dcterms:W3CDTF">2021-06-20T17:59:12Z</dcterms:created>
  <dcterms:modified xsi:type="dcterms:W3CDTF">2021-07-08T02:53:48Z</dcterms:modified>
</cp:coreProperties>
</file>

<file path=docProps/thumbnail.jpeg>
</file>